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56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14.10.2019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0558" cy="114391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6" name="35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935" y="5920944"/>
            <a:ext cx="1648047" cy="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  <a:endParaRPr lang="tr-T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0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573461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</a:t>
            </a:r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rehberlikservisim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64411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Muhammet YAVUZ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56" y="5497032"/>
            <a:ext cx="2450558" cy="114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</a:t>
              </a:r>
              <a:r>
                <a:rPr lang="tr-TR" sz="2400" b="1" dirty="0" smtClean="0"/>
                <a:t>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886</Words>
  <Application>Microsoft Office PowerPoint</Application>
  <PresentationFormat>Ekran Gösterisi (4:3)</PresentationFormat>
  <Paragraphs>366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muhammed</cp:lastModifiedBy>
  <cp:revision>116</cp:revision>
  <dcterms:created xsi:type="dcterms:W3CDTF">2015-11-06T18:34:53Z</dcterms:created>
  <dcterms:modified xsi:type="dcterms:W3CDTF">2019-10-14T14:21:23Z</dcterms:modified>
</cp:coreProperties>
</file>